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74" r:id="rId6"/>
    <p:sldId id="263" r:id="rId7"/>
    <p:sldId id="27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y Blok" userId="e4985c634214dda8" providerId="LiveId" clId="{CBD5D74A-DF1B-459D-86AA-F82DA3CBC312}"/>
    <pc:docChg chg="delSld">
      <pc:chgData name="Gary Blok" userId="e4985c634214dda8" providerId="LiveId" clId="{CBD5D74A-DF1B-459D-86AA-F82DA3CBC312}" dt="2025-02-14T14:30:13.184" v="0" actId="47"/>
      <pc:docMkLst>
        <pc:docMk/>
      </pc:docMkLst>
      <pc:sldChg chg="del">
        <pc:chgData name="Gary Blok" userId="e4985c634214dda8" providerId="LiveId" clId="{CBD5D74A-DF1B-459D-86AA-F82DA3CBC312}" dt="2025-02-14T14:30:13.184" v="0" actId="47"/>
        <pc:sldMkLst>
          <pc:docMk/>
          <pc:sldMk cId="109484937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Deploy/OSD/blob/master/Public/OSDCloudTS/Invoke-HPIA.ps1" TargetMode="External"/><Relationship Id="rId2" Type="http://schemas.openxmlformats.org/officeDocument/2006/relationships/hyperlink" Target="https://jantari.github.io/LSUClient-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SDeploy/OSD/blob/master/Public/OSDCloudTS/Install-LenovoApps.ps1" TargetMode="External"/><Relationship Id="rId4" Type="http://schemas.openxmlformats.org/officeDocument/2006/relationships/hyperlink" Target="https://github.com/OSDeploy/OSD/blob/master/Public/OSDCloudTS/Install-DellApps.ps1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svenriebedell/Dell-Tools-Intune-Install" TargetMode="External"/><Relationship Id="rId7" Type="http://schemas.openxmlformats.org/officeDocument/2006/relationships/hyperlink" Target="https://x.com/mkaptano" TargetMode="External"/><Relationship Id="rId2" Type="http://schemas.openxmlformats.org/officeDocument/2006/relationships/hyperlink" Target="https://github.com/dell/Endpoint-Management-Script-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.com/MatAitAzzouzene" TargetMode="External"/><Relationship Id="rId5" Type="http://schemas.openxmlformats.org/officeDocument/2006/relationships/hyperlink" Target="https://x.com/SvenRiebe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mkaptano/tools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x.com/dan_felman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x.com/Geodesi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.com/txvalp" TargetMode="External"/><Relationship Id="rId5" Type="http://schemas.openxmlformats.org/officeDocument/2006/relationships/hyperlink" Target="https://x.com/nkofahl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x.com/WarrenByle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j1025/overlay/about-this-profile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docs.lenovocdrt.com/guides/lcsm/lcsm_t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x.com/joe_lenov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/>
              <a:t>Created </a:t>
            </a:r>
            <a:r>
              <a:rPr lang="en-US" dirty="0"/>
              <a:t>for endpoint management*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A58CA-5C16-9432-CF0F-5FB22B4ACA54}"/>
              </a:ext>
            </a:extLst>
          </p:cNvPr>
          <p:cNvSpPr txBox="1"/>
          <p:nvPr/>
        </p:nvSpPr>
        <p:spPr>
          <a:xfrm>
            <a:off x="4836254" y="6233464"/>
            <a:ext cx="727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Don’t fact check that, I’m not really sure, but it sounds good for a subtitle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0EA8-9347-AE25-6AD1-6CA24D93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CC49-0132-712D-D4AF-8A804D4C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LENOVO: </a:t>
            </a:r>
            <a:r>
              <a:rPr lang="en-US" b="0" i="0" dirty="0" err="1">
                <a:solidFill>
                  <a:srgbClr val="E9ECEF"/>
                </a:solidFill>
                <a:effectLst/>
                <a:latin typeface="roboto" panose="020F0502020204030204" pitchFamily="2" charset="0"/>
              </a:rPr>
              <a:t>LSUClient</a:t>
            </a:r>
            <a:r>
              <a:rPr lang="en-US" b="0" i="0" dirty="0">
                <a:solidFill>
                  <a:srgbClr val="E9ECEF"/>
                </a:solidFill>
                <a:effectLst/>
                <a:latin typeface="roboto" panose="020F0502020204030204" pitchFamily="2" charset="0"/>
              </a:rPr>
              <a:t> is an all-PowerShell alternative to “Lenovo System Update” - </a:t>
            </a:r>
            <a:r>
              <a:rPr lang="en-US" dirty="0">
                <a:hlinkClick r:id="rId2"/>
              </a:rPr>
              <a:t>Introduction | </a:t>
            </a:r>
            <a:r>
              <a:rPr lang="en-US" dirty="0" err="1">
                <a:hlinkClick r:id="rId2"/>
              </a:rPr>
              <a:t>LSUClient</a:t>
            </a:r>
            <a:r>
              <a:rPr lang="en-US" dirty="0">
                <a:hlinkClick r:id="rId2"/>
              </a:rPr>
              <a:t> Documentation</a:t>
            </a:r>
            <a:endParaRPr lang="en-US" dirty="0"/>
          </a:p>
          <a:p>
            <a:r>
              <a:rPr lang="en-US" dirty="0"/>
              <a:t>HP – OSD Module (</a:t>
            </a:r>
            <a:r>
              <a:rPr lang="en-US" dirty="0" err="1"/>
              <a:t>OSDCloud</a:t>
            </a:r>
            <a:r>
              <a:rPr lang="en-US" dirty="0"/>
              <a:t>) / </a:t>
            </a:r>
            <a:r>
              <a:rPr lang="en-US" dirty="0" err="1"/>
              <a:t>gary’s</a:t>
            </a:r>
            <a:r>
              <a:rPr lang="en-US" dirty="0"/>
              <a:t> GitHub</a:t>
            </a:r>
          </a:p>
          <a:p>
            <a:pPr lvl="1"/>
            <a:r>
              <a:rPr lang="en-US" dirty="0">
                <a:hlinkClick r:id="rId3"/>
              </a:rPr>
              <a:t>OSD/Public/</a:t>
            </a:r>
            <a:r>
              <a:rPr lang="en-US" dirty="0" err="1">
                <a:hlinkClick r:id="rId3"/>
              </a:rPr>
              <a:t>OSDCloudTS</a:t>
            </a:r>
            <a:r>
              <a:rPr lang="en-US" dirty="0">
                <a:hlinkClick r:id="rId3"/>
              </a:rPr>
              <a:t>/Invoke-HPIA.ps1</a:t>
            </a:r>
            <a:endParaRPr lang="en-US" dirty="0"/>
          </a:p>
          <a:p>
            <a:pPr lvl="1"/>
            <a:r>
              <a:rPr lang="en-US" dirty="0"/>
              <a:t>hp.garytown.com</a:t>
            </a:r>
          </a:p>
          <a:p>
            <a:r>
              <a:rPr lang="en-US" dirty="0"/>
              <a:t>Dell – OSD Module (</a:t>
            </a:r>
            <a:r>
              <a:rPr lang="en-US" dirty="0" err="1"/>
              <a:t>OSDCloud</a:t>
            </a:r>
            <a:r>
              <a:rPr lang="en-US" dirty="0"/>
              <a:t>) / </a:t>
            </a:r>
            <a:r>
              <a:rPr lang="en-US" dirty="0" err="1"/>
              <a:t>gary’s</a:t>
            </a:r>
            <a:r>
              <a:rPr lang="en-US" dirty="0"/>
              <a:t> GitHub</a:t>
            </a:r>
          </a:p>
          <a:p>
            <a:pPr lvl="1"/>
            <a:r>
              <a:rPr lang="en-US" dirty="0">
                <a:hlinkClick r:id="rId4"/>
              </a:rPr>
              <a:t>OSD/Public/</a:t>
            </a:r>
            <a:r>
              <a:rPr lang="en-US" dirty="0" err="1">
                <a:hlinkClick r:id="rId4"/>
              </a:rPr>
              <a:t>OSDCloudTS</a:t>
            </a:r>
            <a:r>
              <a:rPr lang="en-US" dirty="0">
                <a:hlinkClick r:id="rId4"/>
              </a:rPr>
              <a:t>/Install-DellApps.ps1</a:t>
            </a:r>
            <a:endParaRPr lang="en-US" dirty="0"/>
          </a:p>
          <a:p>
            <a:pPr lvl="1"/>
            <a:r>
              <a:rPr lang="en-US" dirty="0"/>
              <a:t>dell.garytown.com</a:t>
            </a:r>
          </a:p>
          <a:p>
            <a:r>
              <a:rPr lang="en-US" dirty="0"/>
              <a:t>Lenovo – OSD Module (</a:t>
            </a:r>
            <a:r>
              <a:rPr lang="en-US" dirty="0" err="1"/>
              <a:t>OSDCloud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/>
              </a:rPr>
              <a:t>OSD/Public/</a:t>
            </a:r>
            <a:r>
              <a:rPr lang="en-US" dirty="0" err="1">
                <a:hlinkClick r:id="rId5"/>
              </a:rPr>
              <a:t>OSDCloudTS</a:t>
            </a:r>
            <a:r>
              <a:rPr lang="en-US" dirty="0">
                <a:hlinkClick r:id="rId5"/>
              </a:rPr>
              <a:t>/Install-LenovoApps.ps1</a:t>
            </a:r>
            <a:endParaRPr lang="en-US" dirty="0"/>
          </a:p>
          <a:p>
            <a:pPr lvl="1"/>
            <a:r>
              <a:rPr lang="en-US" dirty="0"/>
              <a:t>lenovo.garytown.com</a:t>
            </a:r>
          </a:p>
        </p:txBody>
      </p:sp>
    </p:spTree>
    <p:extLst>
      <p:ext uri="{BB962C8B-B14F-4D97-AF65-F5344CB8AC3E}">
        <p14:creationId xmlns:p14="http://schemas.microsoft.com/office/powerpoint/2010/main" val="193744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A7F7-46B7-33B8-0FD4-9705BF141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6D91-127F-7173-D77B-462875D7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78FA-14D7-002B-ADD0-9CB3568B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2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D5547-1153-6D80-7E6D-1C59C9CE9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49C0-1EB2-6B71-674E-4BB96E4A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1BBE-9315-604C-2318-2F699062A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0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2DD1-15F2-19D2-09ED-98E0A866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Lenovo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4B5D-DE0B-1A9E-92C3-674EDD6F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2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FB3A-E1D6-7C87-2972-D26D6814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/ QA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114F-4C36-887C-E484-2B2FE585E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Requests for PowerShell functions?</a:t>
            </a:r>
          </a:p>
          <a:p>
            <a:r>
              <a:rPr lang="en-US" dirty="0"/>
              <a:t>Thoughts on what you saw today?</a:t>
            </a:r>
          </a:p>
          <a:p>
            <a:r>
              <a:rPr lang="en-US" dirty="0"/>
              <a:t>What are your current pain points with the OEMs and their Tools?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1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A6F4-5276-9F07-6E40-1F42E0B5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feel free to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C760-FAF2-EDE5-D5E6-91A5E8C7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probably won’t be monitoring CHAT, so if someone would like to own chat monitoring duties, that’d be great.</a:t>
            </a:r>
          </a:p>
          <a:p>
            <a:r>
              <a:rPr lang="en-US" dirty="0"/>
              <a:t>Feel free to raise your hand / or come off mute and ask.</a:t>
            </a:r>
          </a:p>
          <a:p>
            <a:endParaRPr lang="en-US" dirty="0"/>
          </a:p>
          <a:p>
            <a:r>
              <a:rPr lang="en-US" dirty="0"/>
              <a:t>This will be less of a formal presentation, and more of a “Hey, this is the stuff I’ve been working on lately” conversation</a:t>
            </a:r>
          </a:p>
        </p:txBody>
      </p:sp>
    </p:spTree>
    <p:extLst>
      <p:ext uri="{BB962C8B-B14F-4D97-AF65-F5344CB8AC3E}">
        <p14:creationId xmlns:p14="http://schemas.microsoft.com/office/powerpoint/2010/main" val="303331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B164-0721-12F1-8665-9B8F03BC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5B4D-CD93-0C41-C269-9D3C9F77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28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My Setup</a:t>
            </a:r>
          </a:p>
          <a:p>
            <a:r>
              <a:rPr lang="en-US" dirty="0"/>
              <a:t>Install PowerShell 7</a:t>
            </a:r>
          </a:p>
          <a:p>
            <a:r>
              <a:rPr lang="en-US" dirty="0"/>
              <a:t>Install VS Code</a:t>
            </a:r>
          </a:p>
          <a:p>
            <a:r>
              <a:rPr lang="en-US" dirty="0"/>
              <a:t>Install GIT for Windows &amp; setup username &amp; email (Launch Terminal and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☝️</a:t>
            </a:r>
            <a:r>
              <a:rPr lang="en-US" dirty="0"/>
              <a:t>)</a:t>
            </a:r>
          </a:p>
          <a:p>
            <a:r>
              <a:rPr lang="en-US" dirty="0"/>
              <a:t>Setup </a:t>
            </a:r>
            <a:r>
              <a:rPr lang="en-US" dirty="0" err="1"/>
              <a:t>VSCode</a:t>
            </a:r>
            <a:r>
              <a:rPr lang="en-US" dirty="0"/>
              <a:t> to leverage GitHub for my two main repos, each using their own workspaces (</a:t>
            </a:r>
            <a:r>
              <a:rPr lang="en-US" dirty="0" err="1"/>
              <a:t>garytown</a:t>
            </a:r>
            <a:r>
              <a:rPr lang="en-US" dirty="0"/>
              <a:t>, </a:t>
            </a:r>
            <a:r>
              <a:rPr lang="en-US" dirty="0" err="1"/>
              <a:t>osdcloud</a:t>
            </a:r>
            <a:r>
              <a:rPr lang="en-US" dirty="0"/>
              <a:t>)</a:t>
            </a:r>
          </a:p>
          <a:p>
            <a:r>
              <a:rPr lang="en-US" dirty="0"/>
              <a:t>GitHub Copilot… totally worth it!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1C4A9-FE4A-C726-421B-3809FE6A0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85" y="2822401"/>
            <a:ext cx="4952441" cy="10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66D1D-66C9-F0B1-CE9F-E3518D93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2B98-394A-DECD-B15E-92DC091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0C5A-21EE-DCDE-E37E-941C2737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28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DEMO Setup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Other helpful Tools: </a:t>
            </a:r>
            <a:r>
              <a:rPr lang="en-US" dirty="0" err="1"/>
              <a:t>WMIExplorer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1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74CA-77AF-B682-D541-DED25183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74" y="618518"/>
            <a:ext cx="10909883" cy="1478570"/>
          </a:xfrm>
        </p:spPr>
        <p:txBody>
          <a:bodyPr/>
          <a:lstStyle/>
          <a:p>
            <a:r>
              <a:rPr lang="en-US" dirty="0"/>
              <a:t>ISE, it’s still useful and it’s always there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DA99-4F03-94ED-B0CE-D944A159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It’s just there, sure it hasn’t changed much over the years, but that’s not always bad.</a:t>
            </a:r>
          </a:p>
          <a:p>
            <a:pPr marL="0" indent="0">
              <a:buNone/>
            </a:pPr>
            <a:r>
              <a:rPr lang="en-US" dirty="0"/>
              <a:t>Useful on test machines when you just need to test some small scripts</a:t>
            </a:r>
          </a:p>
          <a:p>
            <a:pPr marL="0" indent="0">
              <a:buNone/>
            </a:pPr>
            <a:r>
              <a:rPr lang="en-US" dirty="0"/>
              <a:t>When I need to run code as ADMIN, ex: Building WinPE Boot WIMs</a:t>
            </a:r>
          </a:p>
          <a:p>
            <a:pPr marL="0" indent="0">
              <a:buNone/>
            </a:pPr>
            <a:r>
              <a:rPr lang="en-US" dirty="0"/>
              <a:t>It’s available during OSD (in full </a:t>
            </a:r>
            <a:r>
              <a:rPr lang="en-US" dirty="0" err="1"/>
              <a:t>os</a:t>
            </a:r>
            <a:r>
              <a:rPr lang="en-US" dirty="0"/>
              <a:t>), allowing you to test your scripts as system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E5D-9E92-C607-50D2-0FFF4E70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OEMs and their PowerShell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ED84-9B6A-6F25-44B9-22EE6DB3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Dell has very little official PowerShell scripts or tools</a:t>
            </a:r>
          </a:p>
          <a:p>
            <a:r>
              <a:rPr lang="en-US" sz="2800" dirty="0"/>
              <a:t>HP has an active team working on ‘HPCMSL’</a:t>
            </a:r>
          </a:p>
          <a:p>
            <a:r>
              <a:rPr lang="en-US" sz="2800" dirty="0"/>
              <a:t>Lenovo has recently released their first versions of a module</a:t>
            </a:r>
          </a:p>
          <a:p>
            <a:endParaRPr lang="en-US" sz="2800" dirty="0"/>
          </a:p>
          <a:p>
            <a:r>
              <a:rPr lang="en-US" sz="2800" dirty="0"/>
              <a:t>Community has done a lot to fill gaps… Driver Automation Tool as an example.</a:t>
            </a:r>
          </a:p>
        </p:txBody>
      </p:sp>
    </p:spTree>
    <p:extLst>
      <p:ext uri="{BB962C8B-B14F-4D97-AF65-F5344CB8AC3E}">
        <p14:creationId xmlns:p14="http://schemas.microsoft.com/office/powerpoint/2010/main" val="4291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8221-E942-4F87-3FE4-C23515F5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83FA-4CE8-53A0-3E44-99699820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FADF-D1F1-CDE3-8EE1-55B3FCE8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7160"/>
            <a:ext cx="9905999" cy="40840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Dell (Not much change in past 2 years)</a:t>
            </a:r>
          </a:p>
          <a:p>
            <a:pPr lvl="1"/>
            <a:r>
              <a:rPr lang="en-US" dirty="0"/>
              <a:t>Dell PS Provider for BIOS Management (should be obsolete with modern hardware)</a:t>
            </a:r>
          </a:p>
          <a:p>
            <a:pPr lvl="1"/>
            <a:r>
              <a:rPr lang="en-US" dirty="0"/>
              <a:t>Dell’s Endpoint Management Script Library on GitHub</a:t>
            </a:r>
            <a:br>
              <a:rPr lang="en-US" dirty="0"/>
            </a:br>
            <a:r>
              <a:rPr lang="en-US" sz="1400" dirty="0">
                <a:hlinkClick r:id="rId2"/>
              </a:rPr>
              <a:t>dell/Endpoint-Management-Script-Library: Client Management Script Library setup for Intune.</a:t>
            </a:r>
            <a:endParaRPr lang="en-US" sz="1400" dirty="0"/>
          </a:p>
          <a:p>
            <a:pPr lvl="1"/>
            <a:r>
              <a:rPr lang="en-US" dirty="0"/>
              <a:t>Sven’s Tools - Intune scripts for some of the tools</a:t>
            </a:r>
            <a:br>
              <a:rPr lang="en-US" dirty="0"/>
            </a:br>
            <a:r>
              <a:rPr lang="en-US" sz="1400" dirty="0" err="1">
                <a:hlinkClick r:id="rId3"/>
              </a:rPr>
              <a:t>svenriebedell</a:t>
            </a:r>
            <a:r>
              <a:rPr lang="en-US" sz="1400" dirty="0">
                <a:hlinkClick r:id="rId3"/>
              </a:rPr>
              <a:t>/Dell-Tools-Intune-Install: Providing scripts for deploying Dell Tools with Intune</a:t>
            </a:r>
            <a:endParaRPr lang="en-US" sz="1400" dirty="0"/>
          </a:p>
          <a:p>
            <a:pPr lvl="1"/>
            <a:r>
              <a:rPr lang="en-US" sz="1400" dirty="0"/>
              <a:t>Mesut’s Update List: </a:t>
            </a:r>
            <a:r>
              <a:rPr lang="en-US" sz="1200" dirty="0" err="1">
                <a:hlinkClick r:id="rId4"/>
              </a:rPr>
              <a:t>mkaptano</a:t>
            </a:r>
            <a:r>
              <a:rPr lang="en-US" sz="1200" dirty="0">
                <a:hlinkClick r:id="rId4"/>
              </a:rPr>
              <a:t>/tools: Listing of popular Dell Tools</a:t>
            </a:r>
            <a:endParaRPr lang="en-US" sz="12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800" dirty="0"/>
              <a:t>People to know on X</a:t>
            </a:r>
          </a:p>
          <a:p>
            <a:pPr lvl="1"/>
            <a:r>
              <a:rPr lang="en-US" sz="1200" dirty="0">
                <a:hlinkClick r:id="rId5"/>
              </a:rPr>
              <a:t>Sven Riebe (@SvenRiebe) / X</a:t>
            </a:r>
            <a:endParaRPr lang="en-US" sz="1200" dirty="0"/>
          </a:p>
          <a:p>
            <a:pPr lvl="1"/>
            <a:r>
              <a:rPr lang="fr-FR" sz="1200" dirty="0">
                <a:hlinkClick r:id="rId6"/>
              </a:rPr>
              <a:t>Mathieu Ait </a:t>
            </a:r>
            <a:r>
              <a:rPr lang="fr-FR" sz="1200" dirty="0" err="1">
                <a:hlinkClick r:id="rId6"/>
              </a:rPr>
              <a:t>Azzouzene</a:t>
            </a:r>
            <a:r>
              <a:rPr lang="fr-FR" sz="1200" dirty="0">
                <a:hlinkClick r:id="rId6"/>
              </a:rPr>
              <a:t> (@MatAitAzzouzene) / X</a:t>
            </a:r>
            <a:endParaRPr lang="en-US" sz="1200" dirty="0"/>
          </a:p>
          <a:p>
            <a:pPr lvl="1"/>
            <a:r>
              <a:rPr lang="en-US" sz="1200" dirty="0">
                <a:hlinkClick r:id="rId7"/>
              </a:rPr>
              <a:t>Mesut </a:t>
            </a:r>
            <a:r>
              <a:rPr lang="en-US" sz="1200" dirty="0" err="1">
                <a:hlinkClick r:id="rId7"/>
              </a:rPr>
              <a:t>Kaptanoğlu</a:t>
            </a:r>
            <a:r>
              <a:rPr lang="en-US" sz="1200" dirty="0">
                <a:hlinkClick r:id="rId7"/>
              </a:rPr>
              <a:t> (@mkaptano) / X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6F868-264E-67C3-7B22-BD1557B80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285" y="5116562"/>
            <a:ext cx="1728891" cy="1582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F85B8-EEA5-C053-0808-41337CB29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517" y="4482084"/>
            <a:ext cx="1796674" cy="1461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09FAD-A6DF-BC62-F7F3-10F9C7183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2855" y="4610430"/>
            <a:ext cx="1893505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3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29C4-0AF7-3CC9-B9FD-8D001667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38EB-780D-C09E-7D99-4763BAB0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1922"/>
            <a:ext cx="9905999" cy="41764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HP CMSL is under active development and frequent new releases… and some features are handy on any hardware. (Toast Notifications)</a:t>
            </a:r>
          </a:p>
          <a:p>
            <a:r>
              <a:rPr lang="en-US" dirty="0"/>
              <a:t>Insider Info: Future tools plan to have additional PS / Command line Support</a:t>
            </a:r>
          </a:p>
          <a:p>
            <a:r>
              <a:rPr lang="en-US" dirty="0"/>
              <a:t>Manage BIOS Settings, Monitors, BIOS Updates, find drivers, driver packs, model info, basically it’s HP’s database available via PowerShell</a:t>
            </a:r>
          </a:p>
          <a:p>
            <a:pPr lvl="1"/>
            <a:r>
              <a:rPr lang="en-US" dirty="0"/>
              <a:t>I’ve used this to automate a TON of things for HP in OSD and Intune. (which will eventually become obsolete by HP’s future tooling)</a:t>
            </a:r>
          </a:p>
          <a:p>
            <a:r>
              <a:rPr lang="en-US" sz="2200" dirty="0"/>
              <a:t>People to know on X</a:t>
            </a:r>
          </a:p>
          <a:p>
            <a:pPr lvl="1"/>
            <a:r>
              <a:rPr lang="en-US" sz="1700" dirty="0">
                <a:hlinkClick r:id="rId2"/>
              </a:rPr>
              <a:t>Mark Godfrey (@Geodesicz) / X</a:t>
            </a:r>
            <a:endParaRPr lang="en-US" sz="1700" dirty="0"/>
          </a:p>
          <a:p>
            <a:pPr lvl="1"/>
            <a:r>
              <a:rPr lang="nl-NL" sz="1600" dirty="0">
                <a:hlinkClick r:id="rId3"/>
              </a:rPr>
              <a:t>dan felman (@dan_felman) / X</a:t>
            </a:r>
            <a:endParaRPr lang="nl-NL" sz="1600" dirty="0"/>
          </a:p>
          <a:p>
            <a:pPr lvl="1"/>
            <a:r>
              <a:rPr lang="en-US" sz="1600" dirty="0">
                <a:hlinkClick r:id="rId4"/>
              </a:rPr>
              <a:t>Warren </a:t>
            </a:r>
            <a:r>
              <a:rPr lang="en-US" sz="1600" dirty="0" err="1">
                <a:hlinkClick r:id="rId4"/>
              </a:rPr>
              <a:t>Byle</a:t>
            </a:r>
            <a:r>
              <a:rPr lang="en-US" sz="1600" dirty="0">
                <a:hlinkClick r:id="rId4"/>
              </a:rPr>
              <a:t> (@WarrenByle) / X</a:t>
            </a:r>
            <a:endParaRPr lang="en-US" sz="1600" dirty="0"/>
          </a:p>
          <a:p>
            <a:pPr lvl="1"/>
            <a:r>
              <a:rPr lang="en-US" sz="1600" dirty="0">
                <a:hlinkClick r:id="rId5"/>
              </a:rPr>
              <a:t>Nathan </a:t>
            </a:r>
            <a:r>
              <a:rPr lang="en-US" sz="1600" dirty="0" err="1">
                <a:hlinkClick r:id="rId5"/>
              </a:rPr>
              <a:t>Kofahl</a:t>
            </a:r>
            <a:r>
              <a:rPr lang="en-US" sz="1600" dirty="0">
                <a:hlinkClick r:id="rId5"/>
              </a:rPr>
              <a:t> (@nkofahl) / X</a:t>
            </a:r>
            <a:endParaRPr lang="en-US" sz="1600" dirty="0"/>
          </a:p>
          <a:p>
            <a:pPr lvl="1"/>
            <a:r>
              <a:rPr lang="en-US" sz="1600" dirty="0">
                <a:hlinkClick r:id="rId6"/>
              </a:rPr>
              <a:t>Val (@txvalp) / X</a:t>
            </a:r>
            <a:endParaRPr lang="en-US" sz="1700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65F75-70E3-5133-3201-B48DB00B3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256" y="4661483"/>
            <a:ext cx="1406826" cy="1819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C6D5C-BF0F-0184-F251-6D7DDDBD5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077" y="4259854"/>
            <a:ext cx="1477311" cy="162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F495-6FE2-8ACF-59B1-F875A37CA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8704" y="4613822"/>
            <a:ext cx="1502505" cy="1625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0B821-7117-C1ED-723A-C81CF1FE2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8674" y="4210671"/>
            <a:ext cx="1517325" cy="18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7C16-42BF-DF9C-C885-1864995F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Lenovo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4733-BED2-227A-7086-017203DD1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started investing in a module, first and second releases in last 6 months</a:t>
            </a:r>
          </a:p>
          <a:p>
            <a:r>
              <a:rPr lang="en-US" dirty="0"/>
              <a:t>They don’t show up yet under Lenovo Tools for Admins, can be hard to find</a:t>
            </a:r>
          </a:p>
          <a:p>
            <a:pPr lvl="1"/>
            <a:r>
              <a:rPr lang="en-US" dirty="0">
                <a:hlinkClick r:id="rId2"/>
              </a:rPr>
              <a:t>Lenovo Client Scripting Module - Lenovo CDRT Docs Site</a:t>
            </a:r>
            <a:endParaRPr lang="en-US" dirty="0"/>
          </a:p>
          <a:p>
            <a:r>
              <a:rPr lang="en-US" dirty="0"/>
              <a:t>Still pretty basic, but improving rapidly, good at taking feedback.</a:t>
            </a:r>
          </a:p>
          <a:p>
            <a:r>
              <a:rPr lang="en-US" dirty="0"/>
              <a:t>Please to know (often at MMS)</a:t>
            </a:r>
          </a:p>
          <a:p>
            <a:pPr lvl="1"/>
            <a:r>
              <a:rPr lang="en-US" i="0" dirty="0">
                <a:effectLst/>
                <a:latin typeface="var(--artdeco-reset-typography-font-family-sans)"/>
                <a:hlinkClick r:id="rId3"/>
              </a:rPr>
              <a:t>Philip Jorgensen (</a:t>
            </a:r>
            <a:r>
              <a:rPr lang="en-US" i="0" dirty="0" err="1">
                <a:effectLst/>
                <a:latin typeface="var(--artdeco-reset-typography-font-family-sans)"/>
                <a:hlinkClick r:id="rId3"/>
              </a:rPr>
              <a:t>linkedin</a:t>
            </a:r>
            <a:r>
              <a:rPr lang="en-US" i="0" dirty="0">
                <a:effectLst/>
                <a:latin typeface="var(--artdeco-reset-typography-font-family-sans)"/>
                <a:hlinkClick r:id="rId3"/>
              </a:rPr>
              <a:t>)</a:t>
            </a:r>
          </a:p>
          <a:p>
            <a:pPr lvl="1"/>
            <a:r>
              <a:rPr lang="nb-NO" dirty="0">
                <a:hlinkClick r:id="rId4"/>
              </a:rPr>
              <a:t>Joe Parker (@joe_lenovo) / X</a:t>
            </a:r>
            <a:endParaRPr lang="en-US" b="1" i="0" dirty="0">
              <a:effectLst/>
              <a:latin typeface="var(--artdeco-reset-typography-font-family-sans)"/>
              <a:hlinkClick r:id="rId3"/>
            </a:endParaRP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722FC-0FBF-3130-A706-4D2F39C5C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889" y="5061562"/>
            <a:ext cx="2850930" cy="1605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BC707-9A3F-A67F-6660-99BBD8A6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546" y="4684788"/>
            <a:ext cx="2808997" cy="1982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30708-6EC6-0B2E-A174-0911DC378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875" y="4415115"/>
            <a:ext cx="1548578" cy="17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9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b3d5af1-92b1-4773-bd8a-7e41ac51e5e5" xsi:nil="true"/>
    <lcf76f155ced4ddcb4097134ff3c332f xmlns="1b3d5af1-92b1-4773-bd8a-7e41ac51e5e5">
      <Terms xmlns="http://schemas.microsoft.com/office/infopath/2007/PartnerControls"/>
    </lcf76f155ced4ddcb4097134ff3c332f>
    <TaxCatchAll xmlns="63a2a013-429f-4057-accb-72f29de05c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C435439A26F24FBF5655FF9BAE5248" ma:contentTypeVersion="16" ma:contentTypeDescription="Ein neues Dokument erstellen." ma:contentTypeScope="" ma:versionID="866b639ca62f0fff1d5ca3578de31e63">
  <xsd:schema xmlns:xsd="http://www.w3.org/2001/XMLSchema" xmlns:xs="http://www.w3.org/2001/XMLSchema" xmlns:p="http://schemas.microsoft.com/office/2006/metadata/properties" xmlns:ns2="1b3d5af1-92b1-4773-bd8a-7e41ac51e5e5" xmlns:ns3="63a2a013-429f-4057-accb-72f29de05ca5" targetNamespace="http://schemas.microsoft.com/office/2006/metadata/properties" ma:root="true" ma:fieldsID="ec2ee7750e4189418ddb9f6ab3228ac0" ns2:_="" ns3:_="">
    <xsd:import namespace="1b3d5af1-92b1-4773-bd8a-7e41ac51e5e5"/>
    <xsd:import namespace="63a2a013-429f-4057-accb-72f29de05c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d5af1-92b1-4773-bd8a-7e41ac51e5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adce5826-a716-4a82-9f7d-bd3f2270e7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2a013-429f-4057-accb-72f29de05ca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634e95c-5c4a-41a4-a664-aeeba86cd040}" ma:internalName="TaxCatchAll" ma:showField="CatchAllData" ma:web="63a2a013-429f-4057-accb-72f29de05c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06C3FC2-88F6-40D8-99F5-EED73E64B008}"/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2674</TotalTime>
  <Words>721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roboto</vt:lpstr>
      <vt:lpstr>Tw Cen MT</vt:lpstr>
      <vt:lpstr>var(--artdeco-reset-typography-font-family-sans)</vt:lpstr>
      <vt:lpstr>Circuit</vt:lpstr>
      <vt:lpstr>PowerShell</vt:lpstr>
      <vt:lpstr>Please feel free to ask questions</vt:lpstr>
      <vt:lpstr>PowerShell Starters</vt:lpstr>
      <vt:lpstr>PowerShell Starters</vt:lpstr>
      <vt:lpstr>ISE, it’s still useful and it’s always there for you</vt:lpstr>
      <vt:lpstr>OEMs and their PowerShell offerings</vt:lpstr>
      <vt:lpstr>Dell</vt:lpstr>
      <vt:lpstr>HP</vt:lpstr>
      <vt:lpstr>Lenovo</vt:lpstr>
      <vt:lpstr>Community</vt:lpstr>
      <vt:lpstr>Dell DEMO</vt:lpstr>
      <vt:lpstr>HP DEMO</vt:lpstr>
      <vt:lpstr>Lenovo DEMO</vt:lpstr>
      <vt:lpstr>Feedback / QA Time</vt:lpstr>
    </vt:vector>
  </TitlesOfParts>
  <Company>2Pint Software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Blok</dc:creator>
  <cp:lastModifiedBy>Gary Blok</cp:lastModifiedBy>
  <cp:revision>2</cp:revision>
  <dcterms:created xsi:type="dcterms:W3CDTF">2025-01-08T01:45:42Z</dcterms:created>
  <dcterms:modified xsi:type="dcterms:W3CDTF">2025-02-14T14:30:19Z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0x0101009CC435439A26F24FBF5655FF9BAE5248</vt:lpwstr>
  </property>
  <property fmtid="{D5CDD505-2E9C-101B-9397-08002B2CF9AE}" pid="3" name="MediaServiceImageTags">
    <vt:lpwstr/>
  </property>
</Properties>
</file>